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637B-DF16-43FE-AA1C-95605495D1E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2D6-3564-4002-A002-53AA8B5EE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637B-DF16-43FE-AA1C-95605495D1E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2D6-3564-4002-A002-53AA8B5EE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637B-DF16-43FE-AA1C-95605495D1E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2D6-3564-4002-A002-53AA8B5EE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637B-DF16-43FE-AA1C-95605495D1E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2D6-3564-4002-A002-53AA8B5EE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637B-DF16-43FE-AA1C-95605495D1E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2D6-3564-4002-A002-53AA8B5EE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637B-DF16-43FE-AA1C-95605495D1E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2D6-3564-4002-A002-53AA8B5EE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637B-DF16-43FE-AA1C-95605495D1E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2D6-3564-4002-A002-53AA8B5EE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637B-DF16-43FE-AA1C-95605495D1E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2D6-3564-4002-A002-53AA8B5EE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637B-DF16-43FE-AA1C-95605495D1E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2D6-3564-4002-A002-53AA8B5EE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637B-DF16-43FE-AA1C-95605495D1E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2D6-3564-4002-A002-53AA8B5EE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637B-DF16-43FE-AA1C-95605495D1E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E2D6-3564-4002-A002-53AA8B5EE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9637B-DF16-43FE-AA1C-95605495D1E7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E2D6-3564-4002-A002-53AA8B5EE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क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क्ष</a:t>
            </a:r>
            <a:r>
              <a:rPr lang="en-US" dirty="0" smtClean="0"/>
              <a:t> </a:t>
            </a:r>
            <a:r>
              <a:rPr lang="en-US" dirty="0" err="1" smtClean="0"/>
              <a:t>तक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Joint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व्यंजन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अक्षर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smtClean="0">
                <a:solidFill>
                  <a:srgbClr val="FFFF00"/>
                </a:solidFill>
              </a:rPr>
              <a:t>च  छ  ज  झ  ट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5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च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बच्चा</a:t>
            </a:r>
            <a:r>
              <a:rPr lang="en-US" dirty="0" smtClean="0"/>
              <a:t> – Small boy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बच्ची</a:t>
            </a:r>
            <a:r>
              <a:rPr lang="en-US" dirty="0" smtClean="0"/>
              <a:t> – Small girl</a:t>
            </a:r>
            <a:endParaRPr lang="en-US" dirty="0"/>
          </a:p>
        </p:txBody>
      </p:sp>
      <p:pic>
        <p:nvPicPr>
          <p:cNvPr id="7" name="Content Placeholder 6" descr="Girl Black, Small, Outline, People, Boy, Happy, Kid, - Small Boy Drawing -  Free Transparent PNG Clipart Images Download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3962399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Cute Little Girl Cartoon Stock Photo, Picture And Royalty Free Image. Image  83761031.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1" y="2362200"/>
            <a:ext cx="358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च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गुच्छा</a:t>
            </a:r>
            <a:r>
              <a:rPr lang="en-US" dirty="0" smtClean="0"/>
              <a:t> – Bunch of flowers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मच्छर</a:t>
            </a:r>
            <a:r>
              <a:rPr lang="en-US" dirty="0" smtClean="0"/>
              <a:t> -  Mosquito</a:t>
            </a:r>
            <a:endParaRPr lang="en-US" dirty="0"/>
          </a:p>
        </p:txBody>
      </p:sp>
      <p:pic>
        <p:nvPicPr>
          <p:cNvPr id="7" name="Content Placeholder 6" descr="Pink Beauty Rose Flower Bunch at Rs 250/bunch | फूल का गुच्छा, फ्लावर बंच -  Shreeram Flowers &amp;amp; Suppliers, Jaipur | ID: 19149127191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5506" y="2174875"/>
            <a:ext cx="36035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Symptoms You Shouldn&amp;#39;t Ignore If You&amp;#39;ve Been Bitten by a Mosquito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667000"/>
            <a:ext cx="30749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152400"/>
            <a:ext cx="1219199" cy="1295400"/>
          </a:xfrm>
          <a:prstGeom prst="rect">
            <a:avLst/>
          </a:prstGeom>
          <a:noFill/>
        </p:spPr>
      </p:pic>
      <p:pic>
        <p:nvPicPr>
          <p:cNvPr id="11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च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मगरमच्छ</a:t>
            </a:r>
            <a:r>
              <a:rPr lang="en-US" dirty="0" smtClean="0"/>
              <a:t> – Crocodile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ज्वाला</a:t>
            </a:r>
            <a:r>
              <a:rPr lang="en-US" dirty="0" smtClean="0"/>
              <a:t> - Fire</a:t>
            </a:r>
            <a:endParaRPr lang="en-US" dirty="0"/>
          </a:p>
        </p:txBody>
      </p:sp>
      <p:pic>
        <p:nvPicPr>
          <p:cNvPr id="7" name="Content Placeholder 6" descr="Alligator Symbolism, Dreams, and Messages | Spirit Animal Totem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6131" y="2438400"/>
            <a:ext cx="3362325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1,429,596 Fire Stock Photos, Pictures &amp;amp; Royalty-Free Images - iStock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438400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ज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राज्य</a:t>
            </a:r>
            <a:r>
              <a:rPr lang="en-US" dirty="0" smtClean="0"/>
              <a:t>	- Kingdom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छज्जा</a:t>
            </a:r>
            <a:r>
              <a:rPr lang="en-US" dirty="0" smtClean="0"/>
              <a:t>  - Roof</a:t>
            </a:r>
            <a:endParaRPr lang="en-US" dirty="0"/>
          </a:p>
        </p:txBody>
      </p:sp>
      <p:pic>
        <p:nvPicPr>
          <p:cNvPr id="7" name="Content Placeholder 6" descr="Buckingham Palace - Wikipedia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236"/>
            <a:ext cx="4040188" cy="338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1,235,712 Roof Stock Photos, Pictures &amp;amp; Royalty-Free Images - iStock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590800"/>
            <a:ext cx="38862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152400"/>
            <a:ext cx="1219199" cy="1295400"/>
          </a:xfrm>
          <a:prstGeom prst="rect">
            <a:avLst/>
          </a:prstGeom>
          <a:noFill/>
        </p:spPr>
      </p:pic>
      <p:pic>
        <p:nvPicPr>
          <p:cNvPr id="11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ज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ज्वर</a:t>
            </a:r>
            <a:r>
              <a:rPr lang="en-US" dirty="0" smtClean="0"/>
              <a:t> - Fever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सज्जन</a:t>
            </a:r>
            <a:r>
              <a:rPr lang="en-US" dirty="0" smtClean="0"/>
              <a:t> - Gentleman</a:t>
            </a:r>
            <a:endParaRPr lang="en-US" dirty="0"/>
          </a:p>
        </p:txBody>
      </p:sp>
      <p:pic>
        <p:nvPicPr>
          <p:cNvPr id="7" name="Content Placeholder 6" descr="What&amp;#39;s Happening in My Body When I Have a Fever? – Cleveland Clinic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52194"/>
            <a:ext cx="4040188" cy="31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Groom gentleman businessman clothing Royalty Free Vector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912" y="2504599"/>
            <a:ext cx="3240088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ट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चिट्ठी</a:t>
            </a:r>
            <a:r>
              <a:rPr lang="en-US" dirty="0" smtClean="0"/>
              <a:t> – Letter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लट्टू</a:t>
            </a:r>
            <a:r>
              <a:rPr lang="en-US" dirty="0" smtClean="0"/>
              <a:t>	- Top</a:t>
            </a:r>
            <a:endParaRPr lang="en-US" dirty="0"/>
          </a:p>
        </p:txBody>
      </p:sp>
      <p:pic>
        <p:nvPicPr>
          <p:cNvPr id="7" name="Content Placeholder 6" descr="Free Letter Clipart, Download Free Letter Clipart png images, Free ClipArts  on Clipart Library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" y="2221171"/>
            <a:ext cx="4040188" cy="385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Top Clip Art at Clker.com - vector clip art online, royalty free &amp;amp; public  domain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3886200" cy="319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ट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चट्टान</a:t>
            </a:r>
            <a:r>
              <a:rPr lang="en-US" dirty="0" smtClean="0"/>
              <a:t> - Rock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अट्टाहस</a:t>
            </a:r>
            <a:r>
              <a:rPr lang="en-US" dirty="0" smtClean="0"/>
              <a:t> - Laugh</a:t>
            </a:r>
            <a:endParaRPr lang="en-US" dirty="0"/>
          </a:p>
        </p:txBody>
      </p:sp>
      <p:pic>
        <p:nvPicPr>
          <p:cNvPr id="7" name="Content Placeholder 6" descr="Mountain Rock Pictures | Download Free Images on Unsplash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3200"/>
            <a:ext cx="40401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Boy Laughing Cartoon Images, Stock Photos &amp;amp; Vectors | Shutterstock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743200"/>
            <a:ext cx="3505200" cy="305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 ठ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मुट्ठी</a:t>
            </a:r>
            <a:r>
              <a:rPr lang="en-US" dirty="0" smtClean="0"/>
              <a:t>  - Closed Palm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3,961 Closed Palm Stock Photos, Pictures &amp;amp; Royalty-Free Images - iStoc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438400"/>
            <a:ext cx="29718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9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65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संयुक्ताक्षर क से क्ष तक Joint Words</vt:lpstr>
      <vt:lpstr>संयुक्ताक्षर च Joint Words</vt:lpstr>
      <vt:lpstr>संयुक्ताक्षर च Joint Words</vt:lpstr>
      <vt:lpstr>संयुक्ताक्षर च Joint Words</vt:lpstr>
      <vt:lpstr>संयुक्ताक्षर ज Joint Words</vt:lpstr>
      <vt:lpstr>संयुक्ताक्षर ज Joint Words</vt:lpstr>
      <vt:lpstr>संयुक्ताक्षर ट Joint Words</vt:lpstr>
      <vt:lpstr>संयुक्ताक्षर ट Joint Words</vt:lpstr>
      <vt:lpstr>संयुक्ताक्षर ठ Joint Words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संयुक्ताक्षर क से क्ष तक Joint Words</dc:title>
  <dc:creator>PC</dc:creator>
  <cp:lastModifiedBy>PC</cp:lastModifiedBy>
  <cp:revision>32</cp:revision>
  <dcterms:created xsi:type="dcterms:W3CDTF">2021-08-05T14:13:46Z</dcterms:created>
  <dcterms:modified xsi:type="dcterms:W3CDTF">2023-01-19T17:07:02Z</dcterms:modified>
</cp:coreProperties>
</file>